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980" autoAdjust="0"/>
  </p:normalViewPr>
  <p:slideViewPr>
    <p:cSldViewPr>
      <p:cViewPr>
        <p:scale>
          <a:sx n="86" d="100"/>
          <a:sy n="86" d="100"/>
        </p:scale>
        <p:origin x="-130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2F42-D497-4F9C-AD1B-0A796793CF6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5D4C-081D-456B-B372-6E7928942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КАРТИНКИ\к@ртинки\фоны\СИНИЕ ФОНЫ\3d_893-preview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4120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016" y="179512"/>
            <a:ext cx="6525344" cy="936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Triangle">
              <a:avLst>
                <a:gd name="adj" fmla="val 39648"/>
              </a:avLst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Інформаційний вісник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4016" y="1403648"/>
            <a:ext cx="184482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Плющівська</a:t>
            </a:r>
            <a:r>
              <a:rPr lang="uk-U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32" y="1973897"/>
            <a:ext cx="4248472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ctr"/>
            <a:r>
              <a:rPr lang="uk-UA" sz="1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Проблеми сучасності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Життя в людини єдине й неповторне. І тому кожен повинен учитись його берегти. Цієї мудрості і дуже важливої науки ми маємо навчити своїх вихованців.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uk-UA" sz="1050" b="1" dirty="0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— це найцінніший скарб, яким повинна володіти кожна людина. Усе інше в житті має мало сенсу без здоров'я. Кожна цивілізована нація вважає здоров'я людей своїм головним національним надбанням. Заходи зі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здоров'язбереження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людей нашої країни проводять під гаслом: </a:t>
            </a:r>
            <a:r>
              <a:rPr lang="uk-UA" sz="1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«Здоров'я людини — здоров'я нації»</a:t>
            </a:r>
            <a:r>
              <a:rPr lang="uk-UA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основним їх напрямом є турбота про збереження та зміцнення здоров'я підростаючого покоління.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Кожен  учитель, упроваджуючи в навчально-виховний процес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здоров'язбережувальні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технології, формує у дітей потребу в здоровому способі життя, уміння і навички збереження та зміцнення свого здоров'я.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 ХХІ ст.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уявити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повсякденне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полегшують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наше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особливо,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дорогою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наражається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потрапити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екстремальну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неуважність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незнання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гинуть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дорожньо-транспортних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пригодах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ДТП –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найтяжчі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З метою збереження життя та здоров’я дітей, попередження випадків травмування на дорогах у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Плющівській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ЗОШ вже стало доброю традицією проводити  на початку навчального року тиждень безпеки дорожнього руху у рамках Всеукраїнського рейду </a:t>
            </a:r>
            <a:r>
              <a:rPr lang="uk-UA" sz="105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“Увага</a:t>
            </a:r>
            <a:r>
              <a:rPr lang="uk-UA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 Діти – на дорозі !”</a:t>
            </a:r>
            <a:endParaRPr lang="ru-RU" sz="105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конкурси про дорогу\IMG_9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0261">
            <a:off x="1442972" y="7016039"/>
            <a:ext cx="2581643" cy="1936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КАРТИНКИ\светлофор\72039451_j291158_12956169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008" y="6732240"/>
            <a:ext cx="1743888" cy="241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КАРТИНКИ\светлофор\89557690_pred05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9160" y="1187624"/>
            <a:ext cx="1988840" cy="12640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445224" y="133164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</a:rPr>
              <a:t>20.09.2014 рік</a:t>
            </a:r>
          </a:p>
          <a:p>
            <a:r>
              <a:rPr lang="uk-UA" sz="1400" b="1" dirty="0" smtClean="0">
                <a:solidFill>
                  <a:srgbClr val="C00000"/>
                </a:solidFill>
              </a:rPr>
              <a:t>Випуск 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7232" y="1907704"/>
            <a:ext cx="1340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цьому номері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3136" y="4634130"/>
            <a:ext cx="2088232" cy="35086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Вислови про здоров</a:t>
            </a:r>
            <a:r>
              <a:rPr lang="en-US" sz="12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2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я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люди не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бажають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бережуть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Ж.Лабрюйєр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благо.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Еліхарм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незавидна,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бліде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в’яне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користі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слово без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Герофіл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Л.М.Толстой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КАРТИНКИ\картинки для оформлення презентацій\0_74f79_51b918bd_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257091" y="4680011"/>
            <a:ext cx="792089" cy="72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69160" y="2555776"/>
            <a:ext cx="19888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Проблеми сучасності……...…1</a:t>
            </a:r>
          </a:p>
          <a:p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місячник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!»….…2</a:t>
            </a: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Правила дорожнього руху.….3</a:t>
            </a:r>
          </a:p>
          <a:p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Фотоколаж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, присвячений місячнику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!»………….....................4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КАРТИНКИ\к@ртинки\фоны\СИНИЕ ФОНЫ\3d_893-preview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4120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I:\конкурси про дорогу\IMG_9002.JPG"/>
          <p:cNvPicPr>
            <a:picLocks noChangeAspect="1" noChangeArrowheads="1"/>
          </p:cNvPicPr>
          <p:nvPr/>
        </p:nvPicPr>
        <p:blipFill>
          <a:blip r:embed="rId3" cstate="print"/>
          <a:srcRect l="21650" t="4326" r="22700"/>
          <a:stretch>
            <a:fillRect/>
          </a:stretch>
        </p:blipFill>
        <p:spPr bwMode="auto">
          <a:xfrm>
            <a:off x="2852936" y="6444208"/>
            <a:ext cx="1152128" cy="26410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3" name="Picture 5" descr="D:\КАРТИНКИ\светлофор\4935_html_m544066b8.gif"/>
          <p:cNvPicPr>
            <a:picLocks noChangeAspect="1" noChangeArrowheads="1"/>
          </p:cNvPicPr>
          <p:nvPr/>
        </p:nvPicPr>
        <p:blipFill>
          <a:blip r:embed="rId4" cstate="print"/>
          <a:srcRect l="24936" t="7934" r="27462" b="9068"/>
          <a:stretch>
            <a:fillRect/>
          </a:stretch>
        </p:blipFill>
        <p:spPr bwMode="auto">
          <a:xfrm>
            <a:off x="44624" y="35496"/>
            <a:ext cx="1368152" cy="1789122"/>
          </a:xfrm>
          <a:prstGeom prst="rect">
            <a:avLst/>
          </a:prstGeom>
          <a:noFill/>
        </p:spPr>
      </p:pic>
      <p:pic>
        <p:nvPicPr>
          <p:cNvPr id="2054" name="Picture 6" descr="D:\КАРТИНКИ\к@ртинки\фоны\СИНИЕ ФОНЫ\лшгоdefault.jpeg"/>
          <p:cNvPicPr>
            <a:picLocks noChangeAspect="1" noChangeArrowheads="1"/>
          </p:cNvPicPr>
          <p:nvPr/>
        </p:nvPicPr>
        <p:blipFill>
          <a:blip r:embed="rId5" cstate="print"/>
          <a:srcRect l="39200" t="12201"/>
          <a:stretch>
            <a:fillRect/>
          </a:stretch>
        </p:blipFill>
        <p:spPr bwMode="auto">
          <a:xfrm rot="270222">
            <a:off x="227597" y="7022434"/>
            <a:ext cx="2274251" cy="1788910"/>
          </a:xfrm>
          <a:prstGeom prst="rect">
            <a:avLst/>
          </a:prstGeom>
          <a:noFill/>
        </p:spPr>
      </p:pic>
      <p:pic>
        <p:nvPicPr>
          <p:cNvPr id="2052" name="Picture 4" descr="I:\конкурси про дорогу\IMG_9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2875">
            <a:off x="260910" y="7084334"/>
            <a:ext cx="2206017" cy="16545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6" descr="D:\КАРТИНКИ\к@ртинки\фоны\СИНИЕ ФОНЫ\лшгоdefault.jpeg"/>
          <p:cNvPicPr>
            <a:picLocks noChangeAspect="1" noChangeArrowheads="1"/>
          </p:cNvPicPr>
          <p:nvPr/>
        </p:nvPicPr>
        <p:blipFill>
          <a:blip r:embed="rId5" cstate="print"/>
          <a:srcRect l="39200" t="12201"/>
          <a:stretch>
            <a:fillRect/>
          </a:stretch>
        </p:blipFill>
        <p:spPr bwMode="auto">
          <a:xfrm rot="21421786">
            <a:off x="4337427" y="7077355"/>
            <a:ext cx="2274251" cy="1788910"/>
          </a:xfrm>
          <a:prstGeom prst="rect">
            <a:avLst/>
          </a:prstGeom>
          <a:noFill/>
        </p:spPr>
      </p:pic>
      <p:pic>
        <p:nvPicPr>
          <p:cNvPr id="2051" name="Picture 3" descr="I:\конкурси про дорогу\IMG_9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8904">
            <a:off x="4368638" y="7159408"/>
            <a:ext cx="2188704" cy="16415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2008" y="1802879"/>
            <a:ext cx="32855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стартував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місячник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1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тривав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3538"/>
            <a:r>
              <a:rPr lang="ru-RU" sz="1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11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комплексу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профілактичних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школярів-пішоходів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дорогою до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інформованості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дорожньо-транспортних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пригод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дорожньо-транспортного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травматизму. </a:t>
            </a:r>
          </a:p>
          <a:p>
            <a:pPr indent="363538" algn="just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Літні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канікули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добігають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селищ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побільшає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маленьких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пішоходів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нагадати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призабуті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літній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учителі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провели 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уроки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забезпечили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чергування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безпечного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3538" algn="just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приділена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безпеці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шкільним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автобусом. Були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безпечні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маршрути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облаштування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дорожніми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знаками,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розміткою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ремонт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автобусів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інструктаж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водія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lang="ru-RU" sz="11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56992" y="1007017"/>
            <a:ext cx="35010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Плющівській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школі було проведено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“Тиждень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безпеки дорожнього руху,” який традиційно проводиться на початку вересня.</a:t>
            </a:r>
          </a:p>
          <a:p>
            <a:pPr indent="363538" algn="just"/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Тиждень розпочався тематичною лінійкою 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“Знай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правила дорожнього руху!”. Молодші школярі взяли участь у виставці малюнків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“Ми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– друзі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Світлофора”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, школярі середніх  та старших класів випустили тематичні газети про дорожній рух.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провели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тематично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змістовні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виховні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Разом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триоким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другом -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світлофором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смугастою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зеброю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вчилися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, як правильно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дорогу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вулицею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.,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Веселі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перерви»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казковій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вітальні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Світлофора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Моргайка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слухали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обговорювали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 правила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 По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закінченню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занять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вікторину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6 -7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?»,   на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змогли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закріпити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учителями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занять: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хвилинка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«Усе починалось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колеса…»(5-6кл.),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Твій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друг – велосипед»(7 – 8кл.),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бесіда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Обережно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»(9 – 11кл), 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інсценування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виникнути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Пішохід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автомобіль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»,(5 – 9кл.),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виховна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година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Вивчай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»(5-9кл.), </a:t>
            </a:r>
          </a:p>
          <a:p>
            <a:pPr indent="363538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змогли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переконатисяу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необхідністі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навчилися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дисциплінованості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узагальнили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поглибили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травматизму на дорогах;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дізналися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дорожньо-транспортних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пригод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головніше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дорога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небезпечна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6792" y="181253"/>
            <a:ext cx="41044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Всеукраїнський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місячник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дорозі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КАРТИНКИ\к@ртинки\фоны\СИНИЕ ФОНЫ\3d_893-preview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4120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074" name="Picture 2" descr="D:\КАРТИНКИ\светлофор\tk_sob_large_1277_01_08_12_11_20.gif"/>
          <p:cNvPicPr>
            <a:picLocks noChangeAspect="1" noChangeArrowheads="1"/>
          </p:cNvPicPr>
          <p:nvPr/>
        </p:nvPicPr>
        <p:blipFill>
          <a:blip r:embed="rId3" cstate="print"/>
          <a:srcRect l="7749" r="7012"/>
          <a:stretch>
            <a:fillRect/>
          </a:stretch>
        </p:blipFill>
        <p:spPr bwMode="auto">
          <a:xfrm>
            <a:off x="4365104" y="-36512"/>
            <a:ext cx="2520280" cy="2956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664" y="56982"/>
            <a:ext cx="367240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дорожнього руху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395537"/>
            <a:ext cx="4320480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попередити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дорожньо-транспортні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пригоди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треба знати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3538"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вибігати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проїзну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тротуару,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зійти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оцінивши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3538" algn="just">
              <a:buFont typeface="Wingdings" pitchFamily="2" charset="2"/>
              <a:buChar char="§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тротуарами,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дотримуючись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правої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— по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узбіччю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повернувшись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обличчям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 транспорту,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рухається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водій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бачитиме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пішохода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пішохід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водія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363538" algn="just">
              <a:buFont typeface="Wingdings" pitchFamily="2" charset="2"/>
              <a:buChar char="§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дорогу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363538" algn="just">
              <a:buFont typeface="Wingdings" pitchFamily="2" charset="2"/>
              <a:buChar char="§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дорогу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дозволених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«зебра»,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надземних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переходах; </a:t>
            </a:r>
          </a:p>
          <a:p>
            <a:pPr indent="363538" algn="just">
              <a:buFont typeface="Wingdings" pitchFamily="2" charset="2"/>
              <a:buChar char="§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зібравшись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вулицю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а,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дійшовши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3538" algn="just">
              <a:buFont typeface="Wingdings" pitchFamily="2" charset="2"/>
              <a:buChar char="§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пам'ятайте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причиною ДТП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стати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наїзд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автомобіля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мотоцикла,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велосипеда.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велосипедисти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напруженості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у дворах;</a:t>
            </a:r>
          </a:p>
          <a:p>
            <a:pPr indent="363538"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прогулянок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переходьте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пішоходами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363538" algn="just">
              <a:buFont typeface="Wingdings" pitchFamily="2" charset="2"/>
              <a:buChar char="§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buFont typeface="Wingdings" pitchFamily="2" charset="2"/>
              <a:buChar char="§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дорожньо-транспортної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пригоди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можливу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потерпілим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пригоду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міліцію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жаль,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нехтують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ними. А тому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наших дорогах гинуть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Трапляються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дорожньо-транспортні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пригоди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часто у таких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ніби-то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загрожувало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Пам’ятайте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Порушник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наражає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себе, 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ставить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людей.  </a:t>
            </a:r>
          </a:p>
          <a:p>
            <a:pPr indent="363538" algn="just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вуличних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травм, як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статистика,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школярами на шляху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дорогу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занять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дітлахи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початком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перетворювався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трагедію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зустрічати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супроводжувати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обмежувати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час та маршрут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нікуди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звертати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бавитись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заходити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3538" algn="just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пішохід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садочку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кожного дня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уроки. Тому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закріпили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батьки. </a:t>
            </a:r>
          </a:p>
          <a:p>
            <a:pPr indent="363538" algn="just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Щоб уникнути біди, необхідно після закінчення занять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раз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та дорогах. Особливо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Потрібно р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озробит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уроках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безпечний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маршрут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Наголосит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неухильного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перевір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засвоєні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апам'ятайте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взірцем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автошляхах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приклад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5" name="Picture 3" descr="I:\конкурси про дорогу\IMG_9069.JPG"/>
          <p:cNvPicPr>
            <a:picLocks noChangeAspect="1" noChangeArrowheads="1"/>
          </p:cNvPicPr>
          <p:nvPr/>
        </p:nvPicPr>
        <p:blipFill>
          <a:blip r:embed="rId4" cstate="print"/>
          <a:srcRect l="12201" t="9401" r="11150" b="1001"/>
          <a:stretch>
            <a:fillRect/>
          </a:stretch>
        </p:blipFill>
        <p:spPr bwMode="auto">
          <a:xfrm>
            <a:off x="4437112" y="3059832"/>
            <a:ext cx="2232248" cy="195703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I:\конкурси про дорогу\IMG_9068.JPG"/>
          <p:cNvPicPr>
            <a:picLocks noChangeAspect="1" noChangeArrowheads="1"/>
          </p:cNvPicPr>
          <p:nvPr/>
        </p:nvPicPr>
        <p:blipFill>
          <a:blip r:embed="rId5" cstate="print"/>
          <a:srcRect l="10101" t="15000" r="8001" b="9401"/>
          <a:stretch>
            <a:fillRect/>
          </a:stretch>
        </p:blipFill>
        <p:spPr bwMode="auto">
          <a:xfrm>
            <a:off x="4509120" y="5452713"/>
            <a:ext cx="2160240" cy="149555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I:\конкурси про дорогу\IMG_9067.JPG"/>
          <p:cNvPicPr>
            <a:picLocks noChangeAspect="1" noChangeArrowheads="1"/>
          </p:cNvPicPr>
          <p:nvPr/>
        </p:nvPicPr>
        <p:blipFill>
          <a:blip r:embed="rId6" cstate="print"/>
          <a:srcRect l="54200" t="34600" r="1701" b="22000"/>
          <a:stretch>
            <a:fillRect/>
          </a:stretch>
        </p:blipFill>
        <p:spPr bwMode="auto">
          <a:xfrm>
            <a:off x="4509120" y="7380312"/>
            <a:ext cx="2206697" cy="162875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КАРТИНКИ\к@ртинки\фоны\СИНИЕ ФОНЫ\3d_893-preview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4120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098" name="Picture 2" descr="I:\безпека ДР\фото безпека руху\IMG_7252.JPG"/>
          <p:cNvPicPr>
            <a:picLocks noChangeAspect="1" noChangeArrowheads="1"/>
          </p:cNvPicPr>
          <p:nvPr/>
        </p:nvPicPr>
        <p:blipFill>
          <a:blip r:embed="rId3" cstate="print"/>
          <a:srcRect l="8001" t="6601" r="8001"/>
          <a:stretch>
            <a:fillRect/>
          </a:stretch>
        </p:blipFill>
        <p:spPr bwMode="auto">
          <a:xfrm>
            <a:off x="188640" y="827584"/>
            <a:ext cx="2304256" cy="19215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9" name="Picture 3" descr="I:\безпека ДР\фото безпека руху\IMG_7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919" y="1259632"/>
            <a:ext cx="2304257" cy="17281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84784" y="88340"/>
            <a:ext cx="374441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Фотоколаж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, присвячений 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місячнику </a:t>
            </a:r>
            <a:r>
              <a:rPr lang="uk-UA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“Увага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! Діти на дорозі!”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I:\безпека ДР\Т.В\DSCF1535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4851"/>
          <a:stretch>
            <a:fillRect/>
          </a:stretch>
        </p:blipFill>
        <p:spPr bwMode="auto">
          <a:xfrm>
            <a:off x="116632" y="3131840"/>
            <a:ext cx="3384376" cy="20007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9" name="Picture 5" descr="D:\КАРТИНКИ\светлофор\0_82e79_4799b144_XL.png"/>
          <p:cNvPicPr>
            <a:picLocks noChangeAspect="1" noChangeArrowheads="1"/>
          </p:cNvPicPr>
          <p:nvPr/>
        </p:nvPicPr>
        <p:blipFill>
          <a:blip r:embed="rId6" cstate="print"/>
          <a:srcRect l="11902" t="7544" r="15189" b="6234"/>
          <a:stretch>
            <a:fillRect/>
          </a:stretch>
        </p:blipFill>
        <p:spPr bwMode="auto">
          <a:xfrm flipH="1">
            <a:off x="5032241" y="0"/>
            <a:ext cx="1853143" cy="320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I:\безпека ДР\фото безпека руху\IMG_72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080" y="7452320"/>
            <a:ext cx="2160240" cy="16201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1" name="Picture 7" descr="I:\безпека ДР\фото безпека руху\IMG_7262.JPG"/>
          <p:cNvPicPr>
            <a:picLocks noChangeAspect="1" noChangeArrowheads="1"/>
          </p:cNvPicPr>
          <p:nvPr/>
        </p:nvPicPr>
        <p:blipFill>
          <a:blip r:embed="rId8" cstate="print"/>
          <a:srcRect l="2751" r="4851"/>
          <a:stretch>
            <a:fillRect/>
          </a:stretch>
        </p:blipFill>
        <p:spPr bwMode="auto">
          <a:xfrm rot="470812">
            <a:off x="1587860" y="5351057"/>
            <a:ext cx="2031946" cy="1649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2" name="Picture 8" descr="D:\КАРТИНКИ\светлофор\0_82685_19ae4a1f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-3" y="5292080"/>
            <a:ext cx="2780930" cy="385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I:\безпека ДР\фото безпека руху\IMG_72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61048" y="5292080"/>
            <a:ext cx="2708920" cy="20316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8" name="Picture 4" descr="I:\безпека ДР\Т.В\DSCF1545.JPG"/>
          <p:cNvPicPr>
            <a:picLocks noChangeAspect="1" noChangeArrowheads="1"/>
          </p:cNvPicPr>
          <p:nvPr/>
        </p:nvPicPr>
        <p:blipFill>
          <a:blip r:embed="rId11" cstate="print"/>
          <a:srcRect l="12371"/>
          <a:stretch>
            <a:fillRect/>
          </a:stretch>
        </p:blipFill>
        <p:spPr bwMode="auto">
          <a:xfrm>
            <a:off x="3573016" y="3131840"/>
            <a:ext cx="3140969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1227</Words>
  <Application>Microsoft Office PowerPoint</Application>
  <PresentationFormat>Экран (4:3)</PresentationFormat>
  <Paragraphs>67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70</cp:revision>
  <dcterms:created xsi:type="dcterms:W3CDTF">2014-09-18T12:24:16Z</dcterms:created>
  <dcterms:modified xsi:type="dcterms:W3CDTF">2014-09-22T11:42:50Z</dcterms:modified>
</cp:coreProperties>
</file>